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3" r:id="rId2"/>
    <p:sldId id="275" r:id="rId3"/>
    <p:sldId id="276" r:id="rId4"/>
    <p:sldId id="271" r:id="rId5"/>
    <p:sldId id="272" r:id="rId6"/>
    <p:sldId id="270" r:id="rId7"/>
    <p:sldId id="26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jiawang" initials="lj" lastIdx="1" clrIdx="0">
    <p:extLst>
      <p:ext uri="{19B8F6BF-5375-455C-9EA6-DF929625EA0E}">
        <p15:presenceInfo xmlns:p15="http://schemas.microsoft.com/office/powerpoint/2012/main" userId="b9c004f476547e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33DBA"/>
    <a:srgbClr val="30E43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19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6E2C-2C03-4500-B194-870E8A7760FA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A731-C2E5-456E-9DAD-BEF2A53BB3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66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8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7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7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12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复合封面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AD16B-0D2A-464A-AF31-DEF4DC8F5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8E19DD-170F-4A53-ACE3-EBDAD344E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74F18-4EC5-4C19-A0F7-64A21E9C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4D2D7-68D9-4A83-9E91-E9D707E9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7EF6D-B4A5-4DD4-954A-851585A5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7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CF92F-BB5E-4417-AD7E-4575BA61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E75AAC-3B37-4353-A4C2-2ABD269CC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D54FA-9533-42F4-8EC7-C997EBD3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1C157-4C97-4BC6-9721-D0F5E1CF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9204D-F225-4DE4-B5FD-077D4FFC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B6955D-AFCF-4DC1-9889-8DE952819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CA2CA0-F06D-4D3B-B466-FF284E949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FBCAF-7DF4-49C3-9B4C-D0FAFE9C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23BAA-A4C6-46BE-A229-BA9F26F8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7C8C2-6AD6-4219-A888-25EDA6E8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CF763-2F18-4789-B7CB-98D46F3D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7F604-5962-4B19-A37D-FBB83745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4A4D1-DBF8-41F9-9598-E8655D66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14543-A37C-414A-BAC2-10AF00B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C5DBFF-C02A-480A-974D-CE33B0E6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7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59E26-9063-4AD3-A014-6CFD0CB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1182E-413D-49B8-B7F1-0D0C5BFF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69C46-0195-4E43-A0A2-02D6C00A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01C4E-7204-4160-B943-43A7D86B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DDFF1-D935-4030-BF69-87F11E38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9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9B533-900C-438A-BB35-FCF8A365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DBD62-EE86-46E1-B08C-F9BA679A1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B48D3C-C5C9-4886-B6E0-65F68F3B9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1FB5A8-71F7-4FFD-8B78-E5C5CB86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FDC09-B118-4A18-8E90-26F80105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1AC49C-9B8C-4B53-84BF-7B8AD30D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9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4F658-215C-4617-B5CD-FA8533E1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1FF37-08D4-45EC-90DE-8205F0471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88C94A-89E0-47D4-8790-10DDF355D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5A06EC-58C0-4167-92A1-20B2756D4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9C6114-12DF-46F7-B627-6FCE1CEE2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2FA008-5F33-4E8F-9CCC-B6390044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6D1D53-196C-4B09-BC78-DB4202C7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F30448-F93C-4082-8B02-FF6CCE2B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5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D65D5-B0F2-4E7E-98A4-461E9A28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484403-9008-4A59-9B19-4875B356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D6314E-8E08-437C-8674-46A1C323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D34B5A-9548-4575-8D7F-9F155F40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8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46CCCC-B177-457F-A378-57F10B13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1777E3-61C3-472B-A4B1-896A550A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83AD8-11EA-4EB8-8143-726F1DCA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6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C459C-FDDD-4E12-8B71-47D29637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F0FE1-2A3E-4B0E-8A7F-380C67D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21277F-C63E-47CD-BF2D-C02E1B18D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99D76-F864-45AF-8658-49E8F71E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25F406-EDCF-4FCA-BE70-B09CE5F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91F470-C7DF-4C6C-BBDB-CD4A78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7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4F5B-436C-430E-869A-F651C3CC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670B3A-0C23-4145-B6D8-075E5E2B4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F486B9-6E96-4A3B-936D-82674D3CA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B6C073-C065-454E-B793-F6E3DFB5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8EBD91-EF82-4B6F-85C3-EC1DF75F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96C1D-6841-4A4C-8CBA-DE587BA7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23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610061-FC48-4434-82AC-CC0934D2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48753-8E12-4CA1-A283-B87072BF0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0E5FD-AB5B-43E5-A3A8-361D8A0C7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C7F5C-CFFB-490E-A75E-2A3FB4ED6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70E7E-7286-4D4E-905A-A8EA4D1FE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5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1622322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54B63C-7137-4A4D-BAE4-C7A717AA3F54}"/>
              </a:ext>
            </a:extLst>
          </p:cNvPr>
          <p:cNvSpPr/>
          <p:nvPr/>
        </p:nvSpPr>
        <p:spPr>
          <a:xfrm>
            <a:off x="-29632" y="1623253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1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3653B6-B13E-43E9-A4E6-84D8707D8B81}"/>
              </a:ext>
            </a:extLst>
          </p:cNvPr>
          <p:cNvSpPr txBox="1"/>
          <p:nvPr/>
        </p:nvSpPr>
        <p:spPr>
          <a:xfrm>
            <a:off x="5420078" y="588065"/>
            <a:ext cx="16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复合封面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2423771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2F3AF2-0A20-4131-B67F-418F67D07331}"/>
              </a:ext>
            </a:extLst>
          </p:cNvPr>
          <p:cNvSpPr/>
          <p:nvPr/>
        </p:nvSpPr>
        <p:spPr>
          <a:xfrm>
            <a:off x="-59266" y="2421795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8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3653B6-B13E-43E9-A4E6-84D8707D8B81}"/>
              </a:ext>
            </a:extLst>
          </p:cNvPr>
          <p:cNvSpPr txBox="1"/>
          <p:nvPr/>
        </p:nvSpPr>
        <p:spPr>
          <a:xfrm>
            <a:off x="5420078" y="588065"/>
            <a:ext cx="16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复合封面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2237030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41508E-2AF6-4485-BC0F-CDFB0507311C}"/>
              </a:ext>
            </a:extLst>
          </p:cNvPr>
          <p:cNvSpPr/>
          <p:nvPr/>
        </p:nvSpPr>
        <p:spPr>
          <a:xfrm>
            <a:off x="-29633" y="2235060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4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D63AD27-9434-4C03-A129-6F3E26BB7927}"/>
              </a:ext>
            </a:extLst>
          </p:cNvPr>
          <p:cNvSpPr/>
          <p:nvPr/>
        </p:nvSpPr>
        <p:spPr>
          <a:xfrm>
            <a:off x="977474" y="2555787"/>
            <a:ext cx="10177786" cy="29700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 err="1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</a:t>
            </a:r>
            <a:r>
              <a:rPr lang="en-US" altLang="zh-CN" sz="115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-lazy</a:t>
            </a:r>
          </a:p>
          <a:p>
            <a:pPr algn="ctr"/>
            <a:r>
              <a:rPr lang="zh-CN" altLang="en-US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功能强大的 </a:t>
            </a:r>
            <a:r>
              <a:rPr lang="en-US" altLang="zh-CN" sz="7200" b="1" dirty="0" err="1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</a:t>
            </a:r>
            <a:r>
              <a:rPr lang="en-US" altLang="zh-CN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懒人版</a:t>
            </a:r>
            <a:endParaRPr lang="zh-CN" altLang="en-US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9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EC80AAE-DC2C-4B39-A772-DCE06E88772C}"/>
              </a:ext>
            </a:extLst>
          </p:cNvPr>
          <p:cNvSpPr/>
          <p:nvPr/>
        </p:nvSpPr>
        <p:spPr>
          <a:xfrm>
            <a:off x="917205" y="2748143"/>
            <a:ext cx="1034129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方正少儿_GBK" panose="03000509000000000000" pitchFamily="65" charset="-122"/>
                <a:ea typeface="方正少儿_GBK" panose="03000509000000000000" pitchFamily="65" charset="-122"/>
              </a:rPr>
              <a:t>洛雪音乐助手</a:t>
            </a:r>
            <a:endParaRPr lang="en-US" altLang="zh-CN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/>
            <a:r>
              <a:rPr lang="zh-CN" altLang="en-US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开源免费，多平台，音质高</a:t>
            </a:r>
          </a:p>
        </p:txBody>
      </p:sp>
    </p:spTree>
    <p:extLst>
      <p:ext uri="{BB962C8B-B14F-4D97-AF65-F5344CB8AC3E}">
        <p14:creationId xmlns:p14="http://schemas.microsoft.com/office/powerpoint/2010/main" val="142574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FEBA15-2059-4751-AA6B-5B7173A649B3}"/>
              </a:ext>
            </a:extLst>
          </p:cNvPr>
          <p:cNvSpPr/>
          <p:nvPr/>
        </p:nvSpPr>
        <p:spPr>
          <a:xfrm>
            <a:off x="931765" y="2555783"/>
            <a:ext cx="10328468" cy="28777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 err="1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mpv.net_CM</a:t>
            </a:r>
            <a:endParaRPr lang="en-US" altLang="zh-CN" sz="115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动漫最强播放器</a:t>
            </a:r>
            <a:endParaRPr lang="zh-CN" altLang="en-US" sz="88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02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582A85-7F6F-48ED-BD93-C6CBBB41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C177A59-B133-4369-A1C4-4196C1A5EC27}"/>
              </a:ext>
            </a:extLst>
          </p:cNvPr>
          <p:cNvSpPr/>
          <p:nvPr/>
        </p:nvSpPr>
        <p:spPr>
          <a:xfrm>
            <a:off x="2907527" y="2701977"/>
            <a:ext cx="6364242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方正少儿_GBK" panose="03000509000000000000" pitchFamily="65" charset="-122"/>
                <a:ea typeface="方正少儿_GBK" panose="03000509000000000000" pitchFamily="65" charset="-122"/>
              </a:rPr>
              <a:t>高清直播源</a:t>
            </a:r>
            <a:endParaRPr lang="en-US" altLang="zh-CN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/>
            <a:r>
              <a:rPr lang="en-US" altLang="zh-CN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4K 8K HDR</a:t>
            </a:r>
            <a:endParaRPr lang="zh-CN" altLang="en-US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74435-C383-40D7-B17E-41F786FB8242}"/>
              </a:ext>
            </a:extLst>
          </p:cNvPr>
          <p:cNvSpPr/>
          <p:nvPr/>
        </p:nvSpPr>
        <p:spPr>
          <a:xfrm>
            <a:off x="2933698" y="1622322"/>
            <a:ext cx="6311900" cy="361149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31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82</Words>
  <Application>Microsoft Office PowerPoint</Application>
  <PresentationFormat>宽屏</PresentationFormat>
  <Paragraphs>24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方正少儿_GBK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jiawang</dc:creator>
  <cp:lastModifiedBy>liu jiawang</cp:lastModifiedBy>
  <cp:revision>157</cp:revision>
  <dcterms:created xsi:type="dcterms:W3CDTF">2023-02-10T07:14:44Z</dcterms:created>
  <dcterms:modified xsi:type="dcterms:W3CDTF">2023-02-11T00:24:58Z</dcterms:modified>
</cp:coreProperties>
</file>